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DELCI V ATOMU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702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Atom je najmanjši delec snovi s kemijskimi lastnostmi posameznega </a:t>
            </a:r>
          </a:p>
          <a:p>
            <a:pPr marL="0" indent="0">
              <a:buNone/>
            </a:pPr>
            <a:r>
              <a:rPr lang="sl-SI" dirty="0"/>
              <a:t> </a:t>
            </a:r>
            <a:r>
              <a:rPr lang="sl-SI" dirty="0" smtClean="0"/>
              <a:t>     elementa,</a:t>
            </a:r>
            <a:r>
              <a:rPr lang="sl-SI" dirty="0"/>
              <a:t> </a:t>
            </a:r>
            <a:r>
              <a:rPr lang="sl-SI" dirty="0" smtClean="0"/>
              <a:t>ki ga kemijsko ne moremo razstaviti na manjše delce.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7449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Sestava atoma</a:t>
            </a:r>
            <a:endParaRPr lang="sl-SI" dirty="0"/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806" y="2582001"/>
            <a:ext cx="4714875" cy="2933700"/>
          </a:xfrm>
        </p:spPr>
      </p:pic>
    </p:spTree>
    <p:extLst>
      <p:ext uri="{BB962C8B-B14F-4D97-AF65-F5344CB8AC3E}">
        <p14:creationId xmlns:p14="http://schemas.microsoft.com/office/powerpoint/2010/main" val="371669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Vrstno število in masno število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Vrstno število = število protonov = število elektronov</a:t>
            </a:r>
          </a:p>
          <a:p>
            <a:pPr marL="0" indent="0">
              <a:buNone/>
            </a:pPr>
            <a:endParaRPr lang="sl-SI" dirty="0" smtClean="0"/>
          </a:p>
          <a:p>
            <a:r>
              <a:rPr lang="sl-SI" dirty="0" smtClean="0"/>
              <a:t>Masno število = število protonov + število nevtronov</a:t>
            </a:r>
          </a:p>
          <a:p>
            <a:pPr marL="0" indent="0">
              <a:buNone/>
            </a:pPr>
            <a:r>
              <a:rPr lang="sl-SI" dirty="0" smtClean="0"/>
              <a:t>Masnega števila </a:t>
            </a:r>
            <a:r>
              <a:rPr lang="sl-SI" dirty="0"/>
              <a:t>ne najdemo v periodnem sistemu in ni enako relativni atomski masi.</a:t>
            </a:r>
          </a:p>
          <a:p>
            <a:pPr marL="0" indent="0">
              <a:buNone/>
            </a:pPr>
            <a:endParaRPr lang="sl-SI" dirty="0" smtClean="0"/>
          </a:p>
          <a:p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6453" y="4247770"/>
            <a:ext cx="2864576" cy="1550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21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Skupina in perioda v periodnem sistemu </a:t>
            </a:r>
            <a:r>
              <a:rPr lang="sl-SI" smtClean="0"/>
              <a:t>(</a:t>
            </a:r>
            <a:r>
              <a:rPr lang="sl-SI" smtClean="0"/>
              <a:t>PSE)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SKUPINA  nam pove število zunanjih elektronov ( I – VIII ) </a:t>
            </a:r>
          </a:p>
          <a:p>
            <a:r>
              <a:rPr lang="sl-SI" dirty="0" smtClean="0"/>
              <a:t>PERIODA nam pove število lupin ( 1 – 7 )</a:t>
            </a:r>
          </a:p>
          <a:p>
            <a:pPr marL="0" indent="0">
              <a:buNone/>
            </a:pPr>
            <a:r>
              <a:rPr lang="sl-SI" dirty="0"/>
              <a:t> </a:t>
            </a:r>
            <a:r>
              <a:rPr lang="sl-SI" dirty="0" smtClean="0"/>
              <a:t>     - prva lupina lahko sprejme največ 2 elektrona. Vse nadaljnje sprejmejo        </a:t>
            </a:r>
          </a:p>
          <a:p>
            <a:pPr marL="0" indent="0">
              <a:buNone/>
            </a:pPr>
            <a:r>
              <a:rPr lang="sl-SI" dirty="0" smtClean="0"/>
              <a:t>         po 8 elektronov</a:t>
            </a:r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</p:txBody>
      </p:sp>
      <p:sp>
        <p:nvSpPr>
          <p:cNvPr id="4" name="Desna puščica 3"/>
          <p:cNvSpPr/>
          <p:nvPr/>
        </p:nvSpPr>
        <p:spPr>
          <a:xfrm rot="5400000">
            <a:off x="9231086" y="2325189"/>
            <a:ext cx="357051" cy="522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2773" y="3810659"/>
            <a:ext cx="5599112" cy="1906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Desna puščica 5"/>
          <p:cNvSpPr/>
          <p:nvPr/>
        </p:nvSpPr>
        <p:spPr>
          <a:xfrm>
            <a:off x="7611291" y="2690949"/>
            <a:ext cx="522515" cy="522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7888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l-SI" dirty="0" smtClean="0"/>
              <a:t>Vaja</a:t>
            </a:r>
            <a:endParaRPr lang="sl-SI" dirty="0"/>
          </a:p>
          <a:p>
            <a:pPr marL="0" indent="0">
              <a:buNone/>
            </a:pPr>
            <a:endParaRPr lang="sl-SI" dirty="0"/>
          </a:p>
          <a:p>
            <a:pPr>
              <a:buFont typeface="Wingdings" panose="05000000000000000000" pitchFamily="2" charset="2"/>
              <a:buChar char="§"/>
            </a:pPr>
            <a:r>
              <a:rPr lang="sl-SI" dirty="0" smtClean="0"/>
              <a:t>Na primeru fosforja poglejmo, kako dobimo vsa atomska števila in določi periodo in skupino.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 smtClean="0"/>
              <a:t>Rešitev: </a:t>
            </a:r>
          </a:p>
          <a:p>
            <a:pPr marL="0" indent="0">
              <a:buNone/>
            </a:pPr>
            <a:r>
              <a:rPr lang="sl-SI" dirty="0"/>
              <a:t> </a:t>
            </a:r>
            <a:r>
              <a:rPr lang="sl-SI" dirty="0" smtClean="0"/>
              <a:t>   P: vrstno št. 15</a:t>
            </a:r>
          </a:p>
          <a:p>
            <a:pPr marL="0" indent="0">
              <a:buNone/>
            </a:pPr>
            <a:r>
              <a:rPr lang="sl-SI" dirty="0"/>
              <a:t> </a:t>
            </a:r>
            <a:r>
              <a:rPr lang="sl-SI" dirty="0" smtClean="0"/>
              <a:t>        masno št. 31 (zmeraj zaokrožimo na celo št.)</a:t>
            </a:r>
          </a:p>
          <a:p>
            <a:pPr marL="0" indent="0">
              <a:buNone/>
            </a:pPr>
            <a:r>
              <a:rPr lang="sl-SI" dirty="0"/>
              <a:t> </a:t>
            </a:r>
            <a:r>
              <a:rPr lang="sl-SI" dirty="0" smtClean="0"/>
              <a:t>        število protonov: 15</a:t>
            </a:r>
          </a:p>
          <a:p>
            <a:pPr marL="0" indent="0">
              <a:buNone/>
            </a:pPr>
            <a:r>
              <a:rPr lang="sl-SI" dirty="0"/>
              <a:t> </a:t>
            </a:r>
            <a:r>
              <a:rPr lang="sl-SI" dirty="0" smtClean="0"/>
              <a:t>        število elektronov: 15</a:t>
            </a:r>
          </a:p>
          <a:p>
            <a:pPr marL="0" indent="0">
              <a:buNone/>
            </a:pPr>
            <a:r>
              <a:rPr lang="sl-SI" dirty="0"/>
              <a:t> </a:t>
            </a:r>
            <a:r>
              <a:rPr lang="sl-SI" dirty="0" smtClean="0"/>
              <a:t>        število nevtronov: 16 (31-15)</a:t>
            </a:r>
          </a:p>
          <a:p>
            <a:pPr marL="0" indent="0">
              <a:buNone/>
            </a:pPr>
            <a:r>
              <a:rPr lang="sl-SI" dirty="0"/>
              <a:t> </a:t>
            </a:r>
            <a:r>
              <a:rPr lang="sl-SI" dirty="0" smtClean="0"/>
              <a:t>        skupina: (V) ( zmeraj napišeš rimsko število )</a:t>
            </a:r>
          </a:p>
          <a:p>
            <a:pPr marL="0" indent="0">
              <a:buNone/>
            </a:pPr>
            <a:r>
              <a:rPr lang="sl-SI" dirty="0"/>
              <a:t> </a:t>
            </a:r>
            <a:r>
              <a:rPr lang="sl-SI" dirty="0" smtClean="0"/>
              <a:t>        perioda: 3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3299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Šelest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370</TotalTime>
  <Words>181</Words>
  <Application>Microsoft Office PowerPoint</Application>
  <PresentationFormat>Širokozaslonsko</PresentationFormat>
  <Paragraphs>27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Wingdings</vt:lpstr>
      <vt:lpstr>Wingdings 3</vt:lpstr>
      <vt:lpstr>Šelest</vt:lpstr>
      <vt:lpstr>DELCI V ATOMU</vt:lpstr>
      <vt:lpstr>PowerPointova predstavitev</vt:lpstr>
      <vt:lpstr>Sestava atoma</vt:lpstr>
      <vt:lpstr>Vrstno število in masno število</vt:lpstr>
      <vt:lpstr>Skupina in perioda v periodnem sistemu (PSE)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DELCI V ATOMU</dc:title>
  <dc:creator>Jelka Avgustin</dc:creator>
  <cp:lastModifiedBy>Jelka Avgustin</cp:lastModifiedBy>
  <cp:revision>24</cp:revision>
  <dcterms:created xsi:type="dcterms:W3CDTF">2018-12-19T06:43:05Z</dcterms:created>
  <dcterms:modified xsi:type="dcterms:W3CDTF">2022-11-28T10:39:50Z</dcterms:modified>
</cp:coreProperties>
</file>