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99" r:id="rId5"/>
    <p:sldId id="500" r:id="rId6"/>
    <p:sldId id="50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15D2FF-6506-4FB7-AAC4-ABB97466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9203749-EE0A-4012-A821-00688EED1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31D3E7E-5BE5-463D-8053-C0151748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997193-3846-471C-BE92-FFEBA95D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62B6B1F-1E73-41BC-84F9-626D651D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704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DC6FA7-16B1-4045-96FC-95C56391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9577A0D-69B9-428C-ACEC-700248A62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ADA8814-02F0-4DD6-B22D-8ED4DA11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4B75B0-0931-4A8D-AB98-9772C3D9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3A43A28-6CE3-408C-91F2-E4C31612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022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0BB8D31F-8593-4D5D-8F99-9787294C2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A29188D-6B9F-448C-9020-817FF3D02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7FB3796-ACBD-4CD6-94B8-70CF02E7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24ACEFC-F8A4-4CB4-896C-6DC2E0A1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7917841-D288-4648-9BE1-09221B8B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356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14550C-3995-4430-B06F-1861DED92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B428865-ECD0-449F-9AB9-2C753BEE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7C2A300-4C5C-43E6-8479-183A4459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9880578-9940-4A54-A6D3-B976B016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4C145AC-FE1E-4F0C-938D-0A9FF6E2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270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FE2D49-AE56-4AAF-B230-2DDC1F3E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6DE5A52-FD53-4257-ABD6-3848F6D74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34C23B0-69F6-44C7-8291-A2CBE4952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ECD0CF5-59C4-472E-B651-5A61FCE8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5744085-FA97-4280-AF25-0D9ED820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556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E6E052-7726-4C30-90E6-BD0323A6B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38FC444-D43A-4617-8677-F5461700C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85FF750-272D-4CCA-84D9-6466AC8A8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5E67C3A-DE99-4F93-BC02-7C8D2AD2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BE05DA7-4591-4021-88EA-76411654D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E5AED2D-17F3-4EE7-8E3F-EA56C23C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585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A955EC-E036-4694-A752-71364EBE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D0C6B9D-6771-443D-998C-48A9A9DD6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0FB0BE0-A406-4D1C-A622-51CEB05D1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0E66AD7-10A9-4A3A-8ED8-7CD6F359C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D20C8F14-9012-4C58-B283-817BD0599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C5EF6578-3C66-4265-82EF-1C87B31E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1914ECD9-A41C-4577-9FA0-CCEECFB3B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23EC59FC-F6B5-40B0-B64A-47119389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660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973444-CC0E-455B-8E9A-0285C45BC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7553DD81-35D8-4B45-9674-E7E7F2F8E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B717D90-7839-46E1-945D-AB1259DA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8443456-2319-41A7-B90D-38EF875B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78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0779ED4-10B6-43F7-A2B3-42721500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9E7292E-B0C0-4A1E-8206-C17AE0DD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842A31D-47BC-46E1-86F3-FA0A2E85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495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EEC8EF-83FB-4A4D-8B17-6BF6707C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8C65D6-2080-4F7C-881A-900309BB9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3181A4F-0036-42E6-8B0A-96AB3CE5E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B22766E-6969-4542-963E-9663EE84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FA03EC4-62D4-4D2C-8011-B0BF949E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CFBE84F-35E8-4BBD-8565-47C059E5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437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EAE78F-7B2D-48C6-B7FD-E7B60979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48DD943-0ADD-4B46-AB19-F35B346F4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1B429BC-7179-4C59-A2F0-B3E6F3A7F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98A0FBD-E5D2-40C3-BE2C-1583A9118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BA9CBDA-F4C4-414B-9F4B-FC8855AA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66AC4EB-925C-4C51-A622-476786AD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33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18803B59-8B59-42FC-BAEC-193A44CD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F603F76-A420-44C8-AA75-9F6A401AB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35C35A2-FDBB-4936-8B28-5F0D68992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DC13-C145-4897-8392-AB41F51216CD}" type="datetimeFigureOut">
              <a:rPr lang="sl-SI" smtClean="0"/>
              <a:t>19. 12. 2023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55F8D32-5642-4369-AC77-9F9533CEF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AAA15DA-F3C0-4F54-B101-166C747B8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CF15-E6EE-40D8-9B6A-F60C201566A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685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izo.si/izracunaj-ekoloski-od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manotera.org/kaj-delamo/aktualne-kampanije-in-projekti/ogljicni-odtis/" TargetMode="External"/><Relationship Id="rId7" Type="http://schemas.openxmlformats.org/officeDocument/2006/relationships/image" Target="../media/image7.jpg"/><Relationship Id="rId2" Type="http://schemas.openxmlformats.org/officeDocument/2006/relationships/hyperlink" Target="http://umanotera.org/izracunaj-svoj-ogljicni-odt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BE55B1-B889-4B1F-A505-C7917FE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7565"/>
            <a:ext cx="10515600" cy="643123"/>
          </a:xfrm>
        </p:spPr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B050"/>
                </a:solidFill>
              </a:rPr>
              <a:t>EKOLOŠKI IN OGLJIČNI ODTIS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Stanje in uspešnost trajnostnega razvoja v posameznih državah merimo z različnimi kazalniki – ekološki in ogljični odtis.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Z merjenjem EKOLOŠKEGA odtisa ocenimo vpliv človeštva, </a:t>
            </a:r>
          </a:p>
          <a:p>
            <a:pPr marL="0" indent="0">
              <a:buNone/>
            </a:pPr>
            <a:r>
              <a:rPr lang="sl-SI" dirty="0"/>
              <a:t>skupine ali posameznika na svet. Odvisen je od </a:t>
            </a:r>
            <a:r>
              <a:rPr lang="sl-SI" dirty="0">
                <a:solidFill>
                  <a:srgbClr val="00B050"/>
                </a:solidFill>
              </a:rPr>
              <a:t>življenjskega</a:t>
            </a:r>
          </a:p>
          <a:p>
            <a:pPr marL="0" indent="0">
              <a:buNone/>
            </a:pPr>
            <a:r>
              <a:rPr lang="sl-SI" dirty="0">
                <a:solidFill>
                  <a:srgbClr val="00B050"/>
                </a:solidFill>
              </a:rPr>
              <a:t>sloga ljudi v primerjavi z biološko zmogljivostjo Zemlje</a:t>
            </a:r>
            <a:r>
              <a:rPr lang="sl-SI" dirty="0"/>
              <a:t>.</a:t>
            </a:r>
          </a:p>
          <a:p>
            <a:pPr marL="0" indent="0">
              <a:buNone/>
            </a:pPr>
            <a:r>
              <a:rPr lang="sl-SI" dirty="0"/>
              <a:t>Največji ekološki odtis imajo gospodarsko</a:t>
            </a:r>
          </a:p>
          <a:p>
            <a:pPr marL="0" indent="0">
              <a:buNone/>
            </a:pPr>
            <a:r>
              <a:rPr lang="sl-SI" dirty="0"/>
              <a:t> najrazvitejše države. 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4F9B66CA-08E5-405B-B5FB-485EF7B8D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6706" y="3815020"/>
            <a:ext cx="1738959" cy="27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3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40023"/>
            <a:ext cx="5562600" cy="47850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>
                <a:hlinkClick r:id="rId2"/>
              </a:rPr>
              <a:t>https://izo.si/izracunaj-ekoloski-odtis</a:t>
            </a:r>
            <a:r>
              <a:rPr lang="sl-SI" dirty="0"/>
              <a:t>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Rezultate primerjaj s sošolci.</a:t>
            </a:r>
          </a:p>
          <a:p>
            <a:pPr marL="0" indent="0">
              <a:buNone/>
            </a:pPr>
            <a:r>
              <a:rPr lang="sl-SI" dirty="0"/>
              <a:t>Predstavi 3 ukrepe za zmanjšanje svojega ekološkega odtisa.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6F4C2F4B-1884-4BB7-AFFB-B6FFC4B37D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4986" y="1461298"/>
            <a:ext cx="5348681" cy="353683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A8288E6F-54D3-47F2-98D5-0298ABFC7C5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3" t="9320" r="38563" b="8997"/>
          <a:stretch/>
        </p:blipFill>
        <p:spPr>
          <a:xfrm rot="4064163">
            <a:off x="4123596" y="-19670"/>
            <a:ext cx="872847" cy="26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7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3DCFE5-65B8-4477-8DBD-0A371B66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953"/>
            <a:ext cx="10515600" cy="5433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>
                <a:solidFill>
                  <a:srgbClr val="00B050"/>
                </a:solidFill>
              </a:rPr>
              <a:t>OGLJIČNI ODTIS </a:t>
            </a:r>
            <a:r>
              <a:rPr lang="sl-SI" dirty="0"/>
              <a:t>uporabljamo za prikaz izpustov ogljikovega dioksida in drugih toplogrednih plinov v ozračje, za katero je odgovoren človek.</a:t>
            </a:r>
          </a:p>
          <a:p>
            <a:pPr marL="0" indent="0">
              <a:buNone/>
            </a:pPr>
            <a:r>
              <a:rPr lang="sl-SI" dirty="0"/>
              <a:t>Lahko ga izračunamo za podjetja, dejavnosti, dogodke…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>
                <a:hlinkClick r:id="rId2"/>
              </a:rPr>
              <a:t>http://umanotera.org/izracunaj-svoj-ogljicni-odtis/</a:t>
            </a:r>
            <a:r>
              <a:rPr lang="sl-SI" dirty="0"/>
              <a:t>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>
                <a:hlinkClick r:id="rId3"/>
              </a:rPr>
              <a:t>http://umanotera.org/kaj-delamo/aktualne-kampanije-in-projekti/ogljicni-odtis/</a:t>
            </a:r>
            <a:r>
              <a:rPr lang="sl-SI" dirty="0"/>
              <a:t> </a:t>
            </a:r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198D96FD-B5DE-4EF7-BDF2-9E52CAA9E27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6" b="26520"/>
          <a:stretch/>
        </p:blipFill>
        <p:spPr>
          <a:xfrm>
            <a:off x="329321" y="177552"/>
            <a:ext cx="2440512" cy="5592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1E8FF94-FDBB-4533-B92E-4DC1D227B26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9" t="9143" r="10311" b="81298"/>
          <a:stretch/>
        </p:blipFill>
        <p:spPr>
          <a:xfrm>
            <a:off x="8853149" y="177552"/>
            <a:ext cx="3009530" cy="46163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560FBC31-15DE-43FB-A209-0DD49444D9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874" y="2256763"/>
            <a:ext cx="2926080" cy="1652016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74BD997C-B76E-4E10-8F47-E85F74E57D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902" y="4757753"/>
            <a:ext cx="3024881" cy="201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29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9456DFB2859D4F807B6FFD616AD02E" ma:contentTypeVersion="15" ma:contentTypeDescription="Ustvari nov dokument." ma:contentTypeScope="" ma:versionID="1d664cb5c303f4457977fc2add01d6e3">
  <xsd:schema xmlns:xsd="http://www.w3.org/2001/XMLSchema" xmlns:xs="http://www.w3.org/2001/XMLSchema" xmlns:p="http://schemas.microsoft.com/office/2006/metadata/properties" xmlns:ns3="758304b3-104e-4f03-9256-e0801783ec50" xmlns:ns4="cf1317c3-8105-4bb3-828e-a9487c6a27a1" targetNamespace="http://schemas.microsoft.com/office/2006/metadata/properties" ma:root="true" ma:fieldsID="8174ae041580c1a09660117357155944" ns3:_="" ns4:_="">
    <xsd:import namespace="758304b3-104e-4f03-9256-e0801783ec50"/>
    <xsd:import namespace="cf1317c3-8105-4bb3-828e-a9487c6a27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304b3-104e-4f03-9256-e0801783ec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1317c3-8105-4bb3-828e-a9487c6a27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8304b3-104e-4f03-9256-e0801783ec50" xsi:nil="true"/>
  </documentManagement>
</p:properties>
</file>

<file path=customXml/itemProps1.xml><?xml version="1.0" encoding="utf-8"?>
<ds:datastoreItem xmlns:ds="http://schemas.openxmlformats.org/officeDocument/2006/customXml" ds:itemID="{B8B240A9-C38F-48FC-8535-176B2AB9ED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8304b3-104e-4f03-9256-e0801783ec50"/>
    <ds:schemaRef ds:uri="cf1317c3-8105-4bb3-828e-a9487c6a27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FBF4A5-FB87-4D07-B1E9-FEC11AC7F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86A109-38AA-46F2-9DC1-641D7052B3B7}">
  <ds:schemaRefs>
    <ds:schemaRef ds:uri="http://schemas.microsoft.com/office/2006/metadata/properties"/>
    <ds:schemaRef ds:uri="http://www.w3.org/XML/1998/namespace"/>
    <ds:schemaRef ds:uri="http://purl.org/dc/elements/1.1/"/>
    <ds:schemaRef ds:uri="758304b3-104e-4f03-9256-e0801783ec50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f1317c3-8105-4bb3-828e-a9487c6a27a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Širokozaslonsko</PresentationFormat>
  <Paragraphs>20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EKOLOŠKI IN OGLJIČNI ODTIS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EKOLOŠKI IN OGLJIČNI ODTIS</dc:title>
  <dc:creator>Lovrenčič Monika</dc:creator>
  <cp:lastModifiedBy>Lovrenčič Monika</cp:lastModifiedBy>
  <cp:revision>1</cp:revision>
  <dcterms:created xsi:type="dcterms:W3CDTF">2023-12-19T10:28:48Z</dcterms:created>
  <dcterms:modified xsi:type="dcterms:W3CDTF">2023-12-19T10:29:13Z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0x0101008D9456DFB2859D4F807B6FFD616AD02E</vt:lpwstr>
  </property>
</Properties>
</file>